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8F86D7-95EE-48E7-9AE5-5FC4BB9D7212}" v="397" dt="2021-05-22T10:11:44.151"/>
    <p1510:client id="{CB944591-770E-4FF1-8527-8D207811822F}" v="1544" dt="2021-05-22T09:38:26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ha gupta" userId="aef2b4a1c484dc9a" providerId="Windows Live" clId="Web-{558F86D7-95EE-48E7-9AE5-5FC4BB9D7212}"/>
    <pc:docChg chg="addSld delSld modSld">
      <pc:chgData name="neha gupta" userId="aef2b4a1c484dc9a" providerId="Windows Live" clId="Web-{558F86D7-95EE-48E7-9AE5-5FC4BB9D7212}" dt="2021-05-22T10:11:44.151" v="193"/>
      <pc:docMkLst>
        <pc:docMk/>
      </pc:docMkLst>
      <pc:sldChg chg="modSp">
        <pc:chgData name="neha gupta" userId="aef2b4a1c484dc9a" providerId="Windows Live" clId="Web-{558F86D7-95EE-48E7-9AE5-5FC4BB9D7212}" dt="2021-05-22T10:08:54.303" v="102" actId="20577"/>
        <pc:sldMkLst>
          <pc:docMk/>
          <pc:sldMk cId="2965068425" sldId="261"/>
        </pc:sldMkLst>
        <pc:spChg chg="mod">
          <ac:chgData name="neha gupta" userId="aef2b4a1c484dc9a" providerId="Windows Live" clId="Web-{558F86D7-95EE-48E7-9AE5-5FC4BB9D7212}" dt="2021-05-22T10:08:54.303" v="102" actId="20577"/>
          <ac:spMkLst>
            <pc:docMk/>
            <pc:sldMk cId="2965068425" sldId="261"/>
            <ac:spMk id="3" creationId="{3689C803-51AF-455E-8044-F576525914BC}"/>
          </ac:spMkLst>
        </pc:spChg>
      </pc:sldChg>
      <pc:sldChg chg="modSp new">
        <pc:chgData name="neha gupta" userId="aef2b4a1c484dc9a" providerId="Windows Live" clId="Web-{558F86D7-95EE-48E7-9AE5-5FC4BB9D7212}" dt="2021-05-22T10:09:54.680" v="165" actId="20577"/>
        <pc:sldMkLst>
          <pc:docMk/>
          <pc:sldMk cId="4013949585" sldId="262"/>
        </pc:sldMkLst>
        <pc:spChg chg="mod">
          <ac:chgData name="neha gupta" userId="aef2b4a1c484dc9a" providerId="Windows Live" clId="Web-{558F86D7-95EE-48E7-9AE5-5FC4BB9D7212}" dt="2021-05-22T10:04:40.016" v="68"/>
          <ac:spMkLst>
            <pc:docMk/>
            <pc:sldMk cId="4013949585" sldId="262"/>
            <ac:spMk id="2" creationId="{C4F3CA10-0781-414E-A6DD-0F53417FB7F1}"/>
          </ac:spMkLst>
        </pc:spChg>
        <pc:spChg chg="mod">
          <ac:chgData name="neha gupta" userId="aef2b4a1c484dc9a" providerId="Windows Live" clId="Web-{558F86D7-95EE-48E7-9AE5-5FC4BB9D7212}" dt="2021-05-22T10:09:54.680" v="165" actId="20577"/>
          <ac:spMkLst>
            <pc:docMk/>
            <pc:sldMk cId="4013949585" sldId="262"/>
            <ac:spMk id="3" creationId="{F5C0883B-0FDA-44C0-80B9-9253AB7E5137}"/>
          </ac:spMkLst>
        </pc:spChg>
      </pc:sldChg>
      <pc:sldChg chg="new del">
        <pc:chgData name="neha gupta" userId="aef2b4a1c484dc9a" providerId="Windows Live" clId="Web-{558F86D7-95EE-48E7-9AE5-5FC4BB9D7212}" dt="2021-05-22T10:10:09.477" v="167"/>
        <pc:sldMkLst>
          <pc:docMk/>
          <pc:sldMk cId="500101069" sldId="263"/>
        </pc:sldMkLst>
      </pc:sldChg>
      <pc:sldChg chg="modSp new">
        <pc:chgData name="neha gupta" userId="aef2b4a1c484dc9a" providerId="Windows Live" clId="Web-{558F86D7-95EE-48E7-9AE5-5FC4BB9D7212}" dt="2021-05-22T10:11:44.151" v="193"/>
        <pc:sldMkLst>
          <pc:docMk/>
          <pc:sldMk cId="1816877983" sldId="263"/>
        </pc:sldMkLst>
        <pc:spChg chg="mod">
          <ac:chgData name="neha gupta" userId="aef2b4a1c484dc9a" providerId="Windows Live" clId="Web-{558F86D7-95EE-48E7-9AE5-5FC4BB9D7212}" dt="2021-05-22T10:11:44.151" v="193"/>
          <ac:spMkLst>
            <pc:docMk/>
            <pc:sldMk cId="1816877983" sldId="263"/>
            <ac:spMk id="2" creationId="{36D095FB-8D66-4F3E-A8A9-89CC3CCADDA6}"/>
          </ac:spMkLst>
        </pc:spChg>
      </pc:sldChg>
      <pc:sldChg chg="new del">
        <pc:chgData name="neha gupta" userId="aef2b4a1c484dc9a" providerId="Windows Live" clId="Web-{558F86D7-95EE-48E7-9AE5-5FC4BB9D7212}" dt="2021-05-22T10:10:32.227" v="169"/>
        <pc:sldMkLst>
          <pc:docMk/>
          <pc:sldMk cId="2361819528" sldId="263"/>
        </pc:sldMkLst>
      </pc:sldChg>
    </pc:docChg>
  </pc:docChgLst>
  <pc:docChgLst>
    <pc:chgData name="neha gupta" userId="aef2b4a1c484dc9a" providerId="Windows Live" clId="Web-{CB944591-770E-4FF1-8527-8D207811822F}"/>
    <pc:docChg chg="addSld modSld">
      <pc:chgData name="neha gupta" userId="aef2b4a1c484dc9a" providerId="Windows Live" clId="Web-{CB944591-770E-4FF1-8527-8D207811822F}" dt="2021-05-22T09:38:24.594" v="772" actId="20577"/>
      <pc:docMkLst>
        <pc:docMk/>
      </pc:docMkLst>
      <pc:sldChg chg="modSp">
        <pc:chgData name="neha gupta" userId="aef2b4a1c484dc9a" providerId="Windows Live" clId="Web-{CB944591-770E-4FF1-8527-8D207811822F}" dt="2021-05-22T09:01:47.323" v="43" actId="14100"/>
        <pc:sldMkLst>
          <pc:docMk/>
          <pc:sldMk cId="109857222" sldId="256"/>
        </pc:sldMkLst>
        <pc:spChg chg="mod">
          <ac:chgData name="neha gupta" userId="aef2b4a1c484dc9a" providerId="Windows Live" clId="Web-{CB944591-770E-4FF1-8527-8D207811822F}" dt="2021-05-22T09:01:18.197" v="39" actId="14100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neha gupta" userId="aef2b4a1c484dc9a" providerId="Windows Live" clId="Web-{CB944591-770E-4FF1-8527-8D207811822F}" dt="2021-05-22T09:01:47.323" v="43" actId="14100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neha gupta" userId="aef2b4a1c484dc9a" providerId="Windows Live" clId="Web-{CB944591-770E-4FF1-8527-8D207811822F}" dt="2021-05-22T09:10:55.301" v="232" actId="20577"/>
        <pc:sldMkLst>
          <pc:docMk/>
          <pc:sldMk cId="2959902578" sldId="257"/>
        </pc:sldMkLst>
        <pc:spChg chg="mod">
          <ac:chgData name="neha gupta" userId="aef2b4a1c484dc9a" providerId="Windows Live" clId="Web-{CB944591-770E-4FF1-8527-8D207811822F}" dt="2021-05-22T09:04:55.201" v="70"/>
          <ac:spMkLst>
            <pc:docMk/>
            <pc:sldMk cId="2959902578" sldId="257"/>
            <ac:spMk id="2" creationId="{8474955E-9419-495C-A0AD-4FB91251497A}"/>
          </ac:spMkLst>
        </pc:spChg>
        <pc:spChg chg="mod">
          <ac:chgData name="neha gupta" userId="aef2b4a1c484dc9a" providerId="Windows Live" clId="Web-{CB944591-770E-4FF1-8527-8D207811822F}" dt="2021-05-22T09:10:55.301" v="232" actId="20577"/>
          <ac:spMkLst>
            <pc:docMk/>
            <pc:sldMk cId="2959902578" sldId="257"/>
            <ac:spMk id="3" creationId="{83DB0FEC-7644-44FC-948C-85CC5FC9FA8F}"/>
          </ac:spMkLst>
        </pc:spChg>
      </pc:sldChg>
      <pc:sldChg chg="modSp new">
        <pc:chgData name="neha gupta" userId="aef2b4a1c484dc9a" providerId="Windows Live" clId="Web-{CB944591-770E-4FF1-8527-8D207811822F}" dt="2021-05-22T09:14:02.788" v="292"/>
        <pc:sldMkLst>
          <pc:docMk/>
          <pc:sldMk cId="161214580" sldId="258"/>
        </pc:sldMkLst>
        <pc:spChg chg="mod">
          <ac:chgData name="neha gupta" userId="aef2b4a1c484dc9a" providerId="Windows Live" clId="Web-{CB944591-770E-4FF1-8527-8D207811822F}" dt="2021-05-22T09:13:56.632" v="291"/>
          <ac:spMkLst>
            <pc:docMk/>
            <pc:sldMk cId="161214580" sldId="258"/>
            <ac:spMk id="2" creationId="{2626FFE3-CBDE-4105-BD09-EC27984E19F9}"/>
          </ac:spMkLst>
        </pc:spChg>
        <pc:spChg chg="mod">
          <ac:chgData name="neha gupta" userId="aef2b4a1c484dc9a" providerId="Windows Live" clId="Web-{CB944591-770E-4FF1-8527-8D207811822F}" dt="2021-05-22T09:14:02.788" v="292"/>
          <ac:spMkLst>
            <pc:docMk/>
            <pc:sldMk cId="161214580" sldId="258"/>
            <ac:spMk id="3" creationId="{C4845E8D-B67E-49EE-A02A-F50B349BACDA}"/>
          </ac:spMkLst>
        </pc:spChg>
      </pc:sldChg>
      <pc:sldChg chg="modSp new">
        <pc:chgData name="neha gupta" userId="aef2b4a1c484dc9a" providerId="Windows Live" clId="Web-{CB944591-770E-4FF1-8527-8D207811822F}" dt="2021-05-22T09:23:29.485" v="658"/>
        <pc:sldMkLst>
          <pc:docMk/>
          <pc:sldMk cId="2498937445" sldId="259"/>
        </pc:sldMkLst>
        <pc:spChg chg="mod">
          <ac:chgData name="neha gupta" userId="aef2b4a1c484dc9a" providerId="Windows Live" clId="Web-{CB944591-770E-4FF1-8527-8D207811822F}" dt="2021-05-22T09:14:47.101" v="297"/>
          <ac:spMkLst>
            <pc:docMk/>
            <pc:sldMk cId="2498937445" sldId="259"/>
            <ac:spMk id="2" creationId="{AA618DF8-B271-4F0A-A9F1-A0C7597CA782}"/>
          </ac:spMkLst>
        </pc:spChg>
        <pc:spChg chg="mod">
          <ac:chgData name="neha gupta" userId="aef2b4a1c484dc9a" providerId="Windows Live" clId="Web-{CB944591-770E-4FF1-8527-8D207811822F}" dt="2021-05-22T09:23:29.485" v="658"/>
          <ac:spMkLst>
            <pc:docMk/>
            <pc:sldMk cId="2498937445" sldId="259"/>
            <ac:spMk id="3" creationId="{DF1B83CD-CC5C-4E48-8F81-6926558F1E81}"/>
          </ac:spMkLst>
        </pc:spChg>
      </pc:sldChg>
      <pc:sldChg chg="addSp delSp modSp new">
        <pc:chgData name="neha gupta" userId="aef2b4a1c484dc9a" providerId="Windows Live" clId="Web-{CB944591-770E-4FF1-8527-8D207811822F}" dt="2021-05-22T09:32:50.432" v="694" actId="20577"/>
        <pc:sldMkLst>
          <pc:docMk/>
          <pc:sldMk cId="1978383771" sldId="260"/>
        </pc:sldMkLst>
        <pc:spChg chg="mod">
          <ac:chgData name="neha gupta" userId="aef2b4a1c484dc9a" providerId="Windows Live" clId="Web-{CB944591-770E-4FF1-8527-8D207811822F}" dt="2021-05-22T09:24:13.955" v="661"/>
          <ac:spMkLst>
            <pc:docMk/>
            <pc:sldMk cId="1978383771" sldId="260"/>
            <ac:spMk id="2" creationId="{80B5E22A-8C66-45E4-B946-347B5DFC77CE}"/>
          </ac:spMkLst>
        </pc:spChg>
        <pc:spChg chg="add del">
          <ac:chgData name="neha gupta" userId="aef2b4a1c484dc9a" providerId="Windows Live" clId="Web-{CB944591-770E-4FF1-8527-8D207811822F}" dt="2021-05-22T09:32:25.135" v="690"/>
          <ac:spMkLst>
            <pc:docMk/>
            <pc:sldMk cId="1978383771" sldId="260"/>
            <ac:spMk id="3" creationId="{83769458-80A5-46E8-A261-15D7AFD501EC}"/>
          </ac:spMkLst>
        </pc:spChg>
        <pc:spChg chg="mod">
          <ac:chgData name="neha gupta" userId="aef2b4a1c484dc9a" providerId="Windows Live" clId="Web-{CB944591-770E-4FF1-8527-8D207811822F}" dt="2021-05-22T09:32:50.432" v="694" actId="20577"/>
          <ac:spMkLst>
            <pc:docMk/>
            <pc:sldMk cId="1978383771" sldId="260"/>
            <ac:spMk id="4" creationId="{45CFF728-2B0D-42F4-AADF-419421BDABAD}"/>
          </ac:spMkLst>
        </pc:spChg>
        <pc:picChg chg="add del mod ord modCrop">
          <ac:chgData name="neha gupta" userId="aef2b4a1c484dc9a" providerId="Windows Live" clId="Web-{CB944591-770E-4FF1-8527-8D207811822F}" dt="2021-05-22T09:31:25.024" v="689"/>
          <ac:picMkLst>
            <pc:docMk/>
            <pc:sldMk cId="1978383771" sldId="260"/>
            <ac:picMk id="6" creationId="{17A429A0-F25B-4D56-B167-85AA17CA740B}"/>
          </ac:picMkLst>
        </pc:picChg>
        <pc:picChg chg="add mod ord modCrop">
          <ac:chgData name="neha gupta" userId="aef2b4a1c484dc9a" providerId="Windows Live" clId="Web-{CB944591-770E-4FF1-8527-8D207811822F}" dt="2021-05-22T09:32:40.400" v="692" actId="14100"/>
          <ac:picMkLst>
            <pc:docMk/>
            <pc:sldMk cId="1978383771" sldId="260"/>
            <ac:picMk id="7" creationId="{12F5B0C5-4BCD-45EE-BB47-17A47E550530}"/>
          </ac:picMkLst>
        </pc:picChg>
        <pc:inkChg chg="add del">
          <ac:chgData name="neha gupta" userId="aef2b4a1c484dc9a" providerId="Windows Live" clId="Web-{CB944591-770E-4FF1-8527-8D207811822F}" dt="2021-05-22T09:25:57.706" v="687"/>
          <ac:inkMkLst>
            <pc:docMk/>
            <pc:sldMk cId="1978383771" sldId="260"/>
            <ac:inkMk id="5" creationId="{D8B95C91-A4AF-45ED-92B6-B95460C866A4}"/>
          </ac:inkMkLst>
        </pc:inkChg>
      </pc:sldChg>
      <pc:sldChg chg="modSp new">
        <pc:chgData name="neha gupta" userId="aef2b4a1c484dc9a" providerId="Windows Live" clId="Web-{CB944591-770E-4FF1-8527-8D207811822F}" dt="2021-05-22T09:38:24.594" v="772" actId="20577"/>
        <pc:sldMkLst>
          <pc:docMk/>
          <pc:sldMk cId="2965068425" sldId="261"/>
        </pc:sldMkLst>
        <pc:spChg chg="mod">
          <ac:chgData name="neha gupta" userId="aef2b4a1c484dc9a" providerId="Windows Live" clId="Web-{CB944591-770E-4FF1-8527-8D207811822F}" dt="2021-05-22T09:33:23.620" v="697"/>
          <ac:spMkLst>
            <pc:docMk/>
            <pc:sldMk cId="2965068425" sldId="261"/>
            <ac:spMk id="2" creationId="{730B32F3-7409-4507-AFF9-561531CAB44F}"/>
          </ac:spMkLst>
        </pc:spChg>
        <pc:spChg chg="mod">
          <ac:chgData name="neha gupta" userId="aef2b4a1c484dc9a" providerId="Windows Live" clId="Web-{CB944591-770E-4FF1-8527-8D207811822F}" dt="2021-05-22T09:38:24.594" v="772" actId="20577"/>
          <ac:spMkLst>
            <pc:docMk/>
            <pc:sldMk cId="2965068425" sldId="261"/>
            <ac:spMk id="3" creationId="{3689C803-51AF-455E-8044-F576525914BC}"/>
          </ac:spMkLst>
        </pc:spChg>
      </pc:sldChg>
    </pc:docChg>
  </pc:docChgLst>
</pc:chgInfo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615048"/>
            <a:ext cx="6252576" cy="894915"/>
          </a:xfrm>
          <a:solidFill>
            <a:schemeClr val="accent1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r>
              <a:rPr lang="en-US" b="1" dirty="0">
                <a:ea typeface="+mj-lt"/>
                <a:cs typeface="+mj-lt"/>
              </a:rPr>
              <a:t>Micro Credit 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91835" y="3508094"/>
            <a:ext cx="3851755" cy="893761"/>
          </a:xfrm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By Neha Gupta</a:t>
            </a:r>
          </a:p>
          <a:p>
            <a:r>
              <a:rPr lang="en-US" dirty="0">
                <a:cs typeface="Calibri"/>
              </a:rPr>
              <a:t>21-05-202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4955E-9419-495C-A0AD-4FB91251497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 dirty="0">
                <a:cs typeface="Calibri Light"/>
              </a:rPr>
              <a:t>Observations and Analysis: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B0FEC-7644-44FC-948C-85CC5FC9FA8F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Finding the type of problem</a:t>
            </a:r>
          </a:p>
          <a:p>
            <a:r>
              <a:rPr lang="en-US" dirty="0">
                <a:cs typeface="Calibri"/>
              </a:rPr>
              <a:t>Analysis of columns</a:t>
            </a:r>
          </a:p>
          <a:p>
            <a:r>
              <a:rPr lang="en-US" dirty="0">
                <a:cs typeface="Calibri"/>
              </a:rPr>
              <a:t>Finding the class is balance or imbalance</a:t>
            </a:r>
          </a:p>
          <a:p>
            <a:r>
              <a:rPr lang="en-US" dirty="0">
                <a:cs typeface="Calibri"/>
              </a:rPr>
              <a:t>Analysis of data visualization</a:t>
            </a:r>
          </a:p>
          <a:p>
            <a:r>
              <a:rPr lang="en-US" dirty="0">
                <a:cs typeface="Calibri"/>
              </a:rPr>
              <a:t>Removing the skewness</a:t>
            </a:r>
          </a:p>
          <a:p>
            <a:r>
              <a:rPr lang="en-US" dirty="0">
                <a:cs typeface="Calibri"/>
              </a:rPr>
              <a:t>Finding the best model</a:t>
            </a:r>
          </a:p>
          <a:p>
            <a:r>
              <a:rPr lang="en-US" dirty="0">
                <a:cs typeface="Calibri"/>
              </a:rPr>
              <a:t>Making the AUC ROC curve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9902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6FFE3-CBDE-4105-BD09-EC27984E19F9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Finding the type of problem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45E8D-B67E-49EE-A02A-F50B349BACDA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/>
              </a:rPr>
              <a:t>The problem was based on finding the loan defaulter so the problem was a logistic regression problem.</a:t>
            </a:r>
          </a:p>
        </p:txBody>
      </p:sp>
    </p:spTree>
    <p:extLst>
      <p:ext uri="{BB962C8B-B14F-4D97-AF65-F5344CB8AC3E}">
        <p14:creationId xmlns:p14="http://schemas.microsoft.com/office/powerpoint/2010/main" val="161214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18DF8-B271-4F0A-A9F1-A0C7597CA78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Analysis of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B83CD-CC5C-4E48-8F81-6926558F1E8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cs typeface="Calibri"/>
              </a:rPr>
              <a:t>The "</a:t>
            </a:r>
            <a:r>
              <a:rPr lang="en-US" dirty="0" err="1">
                <a:cs typeface="Calibri"/>
              </a:rPr>
              <a:t>msisdn</a:t>
            </a:r>
            <a:r>
              <a:rPr lang="en-US" dirty="0">
                <a:cs typeface="Calibri"/>
              </a:rPr>
              <a:t>" has string and int data, so removed the column as it contains the mobile number of users. The mobile number is not affecting the model so can be removed.</a:t>
            </a:r>
          </a:p>
          <a:p>
            <a:r>
              <a:rPr lang="en-US" dirty="0">
                <a:cs typeface="Calibri"/>
              </a:rPr>
              <a:t>The column "</a:t>
            </a:r>
            <a:r>
              <a:rPr lang="en-US" dirty="0" err="1">
                <a:cs typeface="Calibri"/>
              </a:rPr>
              <a:t>pcircle</a:t>
            </a:r>
            <a:r>
              <a:rPr lang="en-US" dirty="0">
                <a:cs typeface="Calibri"/>
              </a:rPr>
              <a:t>" is telecom circle, so removed the column as it does not </a:t>
            </a:r>
            <a:r>
              <a:rPr lang="en-US" dirty="0" err="1">
                <a:cs typeface="Calibri"/>
              </a:rPr>
              <a:t>effect</a:t>
            </a:r>
            <a:r>
              <a:rPr lang="en-US" dirty="0">
                <a:cs typeface="Calibri"/>
              </a:rPr>
              <a:t> the model performance.</a:t>
            </a:r>
          </a:p>
          <a:p>
            <a:r>
              <a:rPr lang="en-US" dirty="0">
                <a:cs typeface="Calibri"/>
              </a:rPr>
              <a:t>The column "</a:t>
            </a:r>
            <a:r>
              <a:rPr lang="en-US" dirty="0" err="1">
                <a:cs typeface="Calibri"/>
              </a:rPr>
              <a:t>pdate</a:t>
            </a:r>
            <a:r>
              <a:rPr lang="en-US" dirty="0">
                <a:cs typeface="Calibri"/>
              </a:rPr>
              <a:t>" contains the date so applied feature engineering on the column to extract the data into int type and then dropped the "</a:t>
            </a:r>
            <a:r>
              <a:rPr lang="en-US" dirty="0" err="1">
                <a:cs typeface="Calibri"/>
              </a:rPr>
              <a:t>pdate</a:t>
            </a:r>
            <a:r>
              <a:rPr lang="en-US" dirty="0">
                <a:cs typeface="Calibri"/>
              </a:rPr>
              <a:t>" column.</a:t>
            </a:r>
          </a:p>
          <a:p>
            <a:r>
              <a:rPr lang="en-US" dirty="0">
                <a:cs typeface="Calibri"/>
              </a:rPr>
              <a:t>The "</a:t>
            </a:r>
            <a:r>
              <a:rPr lang="en-US" dirty="0" err="1">
                <a:cs typeface="Calibri"/>
              </a:rPr>
              <a:t>pdate</a:t>
            </a:r>
            <a:r>
              <a:rPr lang="en-US" dirty="0">
                <a:cs typeface="Calibri"/>
              </a:rPr>
              <a:t>" column was extracted into the "months", "dates" and "years" column where the year column has unique value, so dropped the column.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8937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5E22A-8C66-45E4-B946-347B5DFC77C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Finding the class is balance or imbalance</a:t>
            </a:r>
            <a:endParaRPr lang="en-US"/>
          </a:p>
        </p:txBody>
      </p:sp>
      <p:pic>
        <p:nvPicPr>
          <p:cNvPr id="7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12F5B0C5-4BCD-45EE-BB47-17A47E55053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0390" b="20390"/>
          <a:stretch/>
        </p:blipFill>
        <p:spPr>
          <a:xfrm>
            <a:off x="5496338" y="1404959"/>
            <a:ext cx="5859050" cy="446652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FF728-2B0D-42F4-AADF-419421BDA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cs typeface="Calibri"/>
              </a:rPr>
              <a:t>The class was imbalance</a:t>
            </a:r>
            <a:endParaRPr lang="en-US" sz="2800" dirty="0" err="1"/>
          </a:p>
        </p:txBody>
      </p:sp>
    </p:spTree>
    <p:extLst>
      <p:ext uri="{BB962C8B-B14F-4D97-AF65-F5344CB8AC3E}">
        <p14:creationId xmlns:p14="http://schemas.microsoft.com/office/powerpoint/2010/main" val="1978383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B32F3-7409-4507-AFF9-561531CAB44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Analysis of data visualization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9C803-51AF-455E-8044-F576525914BC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Applied </a:t>
            </a:r>
            <a:r>
              <a:rPr lang="en-US" dirty="0" err="1">
                <a:cs typeface="Calibri"/>
              </a:rPr>
              <a:t>standardscaller</a:t>
            </a:r>
            <a:r>
              <a:rPr lang="en-US" dirty="0">
                <a:cs typeface="Calibri"/>
              </a:rPr>
              <a:t> on the data to standardize it.</a:t>
            </a:r>
          </a:p>
          <a:p>
            <a:r>
              <a:rPr lang="en-US" dirty="0">
                <a:cs typeface="Calibri"/>
              </a:rPr>
              <a:t>Learned the data description with </a:t>
            </a:r>
            <a:r>
              <a:rPr lang="en-US" dirty="0" err="1">
                <a:cs typeface="Calibri"/>
              </a:rPr>
              <a:t>data.describe</a:t>
            </a:r>
            <a:r>
              <a:rPr lang="en-US" dirty="0">
                <a:cs typeface="Calibri"/>
              </a:rPr>
              <a:t>() that how the data is behaving from column to column.</a:t>
            </a:r>
          </a:p>
          <a:p>
            <a:r>
              <a:rPr lang="en-US" dirty="0">
                <a:cs typeface="Calibri"/>
              </a:rPr>
              <a:t>There are skewness present in the data as the standard deviation was too high for some columns.</a:t>
            </a:r>
          </a:p>
          <a:p>
            <a:r>
              <a:rPr lang="en-US" dirty="0">
                <a:cs typeface="Calibri"/>
              </a:rPr>
              <a:t>There was no null values.</a:t>
            </a:r>
          </a:p>
          <a:p>
            <a:r>
              <a:rPr lang="en-US" dirty="0">
                <a:cs typeface="Calibri"/>
              </a:rPr>
              <a:t>Applied IQR to remove skewness as </a:t>
            </a:r>
            <a:r>
              <a:rPr lang="en-US" dirty="0" err="1">
                <a:cs typeface="Calibri"/>
              </a:rPr>
              <a:t>zscore</a:t>
            </a:r>
            <a:r>
              <a:rPr lang="en-US" dirty="0">
                <a:cs typeface="Calibri"/>
              </a:rPr>
              <a:t> method did not worked.</a:t>
            </a:r>
          </a:p>
        </p:txBody>
      </p:sp>
    </p:spTree>
    <p:extLst>
      <p:ext uri="{BB962C8B-B14F-4D97-AF65-F5344CB8AC3E}">
        <p14:creationId xmlns:p14="http://schemas.microsoft.com/office/powerpoint/2010/main" val="2965068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3CA10-0781-414E-A6DD-0F53417FB7F1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pPr marL="285750" indent="-285750">
              <a:spcBef>
                <a:spcPts val="1000"/>
              </a:spcBef>
              <a:buFont typeface="Arial"/>
              <a:buChar char="•"/>
            </a:pPr>
            <a:r>
              <a:rPr lang="en-US" dirty="0">
                <a:ea typeface="+mj-lt"/>
                <a:cs typeface="+mj-lt"/>
              </a:rPr>
              <a:t>Finding the best model</a:t>
            </a:r>
          </a:p>
          <a:p>
            <a:endParaRPr lang="en-US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0883B-0FDA-44C0-80B9-9253AB7E5137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1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Applied the logistic regression and decision tree regression and found best accuracy in decision tree regression.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949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095FB-8D66-4F3E-A8A9-89CC3CCAD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88113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cs typeface="Calibri Light"/>
              </a:rPr>
              <a:t>                                Thank You !!!!!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877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Micro Credit </vt:lpstr>
      <vt:lpstr>Observations and Analysis:</vt:lpstr>
      <vt:lpstr>Finding the type of problem</vt:lpstr>
      <vt:lpstr>Analysis of columns</vt:lpstr>
      <vt:lpstr>Finding the class is balance or imbalance</vt:lpstr>
      <vt:lpstr>Analysis of data visualization</vt:lpstr>
      <vt:lpstr>Finding the best model </vt:lpstr>
      <vt:lpstr>                                Thank You !!!!!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 Credit </dc:title>
  <dc:creator/>
  <cp:lastModifiedBy/>
  <cp:revision>184</cp:revision>
  <dcterms:created xsi:type="dcterms:W3CDTF">2021-05-22T08:54:42Z</dcterms:created>
  <dcterms:modified xsi:type="dcterms:W3CDTF">2021-05-22T10:11:51Z</dcterms:modified>
</cp:coreProperties>
</file>

<file path=docProps/thumbnail.jpeg>
</file>